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A0CB-DBDE-4063-AE8C-EEBA4A86C3D3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6EAE-424B-41EF-BBE2-F6990EF10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A0CB-DBDE-4063-AE8C-EEBA4A86C3D3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6EAE-424B-41EF-BBE2-F6990EF10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65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A0CB-DBDE-4063-AE8C-EEBA4A86C3D3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6EAE-424B-41EF-BBE2-F6990EF10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7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A0CB-DBDE-4063-AE8C-EEBA4A86C3D3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6EAE-424B-41EF-BBE2-F6990EF10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8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A0CB-DBDE-4063-AE8C-EEBA4A86C3D3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6EAE-424B-41EF-BBE2-F6990EF10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40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A0CB-DBDE-4063-AE8C-EEBA4A86C3D3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6EAE-424B-41EF-BBE2-F6990EF10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A0CB-DBDE-4063-AE8C-EEBA4A86C3D3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6EAE-424B-41EF-BBE2-F6990EF10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4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A0CB-DBDE-4063-AE8C-EEBA4A86C3D3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6EAE-424B-41EF-BBE2-F6990EF10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1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A0CB-DBDE-4063-AE8C-EEBA4A86C3D3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6EAE-424B-41EF-BBE2-F6990EF10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58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A0CB-DBDE-4063-AE8C-EEBA4A86C3D3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6EAE-424B-41EF-BBE2-F6990EF10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0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A0CB-DBDE-4063-AE8C-EEBA4A86C3D3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6EAE-424B-41EF-BBE2-F6990EF10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6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3A0CB-DBDE-4063-AE8C-EEBA4A86C3D3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76EAE-424B-41EF-BBE2-F6990EF10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9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03" y="90054"/>
            <a:ext cx="6625245" cy="66252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06145" y="490451"/>
            <a:ext cx="43475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Official ATV and Snow Machine Road Map prior to Jan 2022 regulation change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Red indicates – State Road where ATVs could not operate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Yellow indicates – Borough Roads allowing ATVs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Point of Information:</a:t>
            </a:r>
            <a:endParaRPr lang="en-US" dirty="0"/>
          </a:p>
          <a:p>
            <a:r>
              <a:rPr lang="en-US" dirty="0" smtClean="0"/>
              <a:t>Past state road restrictions resulted in the downtown area being segmented resulting in limited access to area wide ATV usage as you can see on the old map.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106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050" y="470448"/>
            <a:ext cx="6877050" cy="5800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96596" y="822960"/>
            <a:ext cx="33666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 lines indicate areas where ATV/APV would not be allowed to operate (posted speed limits exceeding 45 mph).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Haines Hwy at </a:t>
            </a:r>
            <a:r>
              <a:rPr lang="en-US" dirty="0" err="1" smtClean="0"/>
              <a:t>Piedad</a:t>
            </a:r>
            <a:r>
              <a:rPr lang="en-US" dirty="0" smtClean="0"/>
              <a:t> to the Border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.5 mile </a:t>
            </a:r>
            <a:r>
              <a:rPr lang="en-US" dirty="0" err="1" smtClean="0"/>
              <a:t>Lutak</a:t>
            </a:r>
            <a:r>
              <a:rPr lang="en-US" dirty="0" smtClean="0"/>
              <a:t> (W’s pullouts) to the Ferry Terminal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96596" y="3956858"/>
            <a:ext cx="38321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Point of Information:</a:t>
            </a:r>
            <a:endParaRPr lang="en-US" dirty="0" smtClean="0"/>
          </a:p>
          <a:p>
            <a:r>
              <a:rPr lang="en-US" dirty="0" smtClean="0"/>
              <a:t>The Jan 2022 regulation change now opens up much of the town site to include Small Tracks Rd and Mud Bay Rd to ATV/APV. – our expectation is that usage will increase as a result of having more accessibility.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495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147</Words>
  <Application>Microsoft Office PowerPoint</Application>
  <PresentationFormat>Widescreen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 Scott</dc:creator>
  <cp:lastModifiedBy>Heath Scott</cp:lastModifiedBy>
  <cp:revision>6</cp:revision>
  <dcterms:created xsi:type="dcterms:W3CDTF">2022-01-13T23:21:22Z</dcterms:created>
  <dcterms:modified xsi:type="dcterms:W3CDTF">2022-01-13T23:46:41Z</dcterms:modified>
</cp:coreProperties>
</file>